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"/>
  </p:notesMasterIdLst>
  <p:sldIdLst>
    <p:sldId id="256" r:id="rId2"/>
  </p:sldIdLst>
  <p:sldSz cx="10691813" cy="1511935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3" userDrawn="1">
          <p15:clr>
            <a:srgbClr val="A4A3A4"/>
          </p15:clr>
        </p15:guide>
        <p15:guide id="2" pos="3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492"/>
    <p:restoredTop sz="94694"/>
  </p:normalViewPr>
  <p:slideViewPr>
    <p:cSldViewPr snapToGrid="0" showGuides="1">
      <p:cViewPr varScale="1">
        <p:scale>
          <a:sx n="38" d="100"/>
          <a:sy n="38" d="100"/>
        </p:scale>
        <p:origin x="3067" y="77"/>
      </p:cViewPr>
      <p:guideLst>
        <p:guide orient="horz" pos="4763"/>
        <p:guide pos="3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BAA17-BAE3-134B-8773-945D1ED926D4}" type="datetimeFigureOut">
              <a:rPr lang="x-none" smtClean="0"/>
              <a:pPr/>
              <a:t>15/07/2024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52850" y="857250"/>
            <a:ext cx="16383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08E8F-3F01-0043-BBB1-ACB11BC7C19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1432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20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238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2859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478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098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5716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336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0956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x-none" smtClean="0"/>
              <a:pPr/>
              <a:t>15/07/2024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8012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x-none" smtClean="0"/>
              <a:pPr/>
              <a:t>15/07/2024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6178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x-none" smtClean="0"/>
              <a:pPr/>
              <a:t>15/07/2024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3286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x-none" smtClean="0"/>
              <a:pPr/>
              <a:t>15/07/2024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8212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x-none" smtClean="0"/>
              <a:pPr/>
              <a:t>15/07/2024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1805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x-none" smtClean="0"/>
              <a:pPr/>
              <a:t>15/07/2024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3864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x-none" smtClean="0"/>
              <a:pPr/>
              <a:t>15/07/2024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7867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x-none" smtClean="0"/>
              <a:pPr/>
              <a:t>15/07/2024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2872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x-none" smtClean="0"/>
              <a:pPr/>
              <a:t>15/07/2024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5053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x-none" smtClean="0"/>
              <a:pPr/>
              <a:t>15/07/2024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646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x-none" smtClean="0"/>
              <a:pPr/>
              <a:t>15/07/2024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4373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BA6B0-0A9D-2A4B-B164-A95D4D5DB786}" type="datetimeFigureOut">
              <a:rPr lang="x-none" smtClean="0"/>
              <a:pPr/>
              <a:t>15/07/2024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43A0C-0829-1D4C-9430-1281813EB5F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896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D031DE3-5195-5D1D-DB42-1112D2F04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94860"/>
            <a:ext cx="10707591" cy="66381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7D636D-3848-A099-4C73-8C381662F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18" y="1241440"/>
            <a:ext cx="7455682" cy="6557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E1C54C-786F-CB05-F908-BEFDA03879E8}"/>
              </a:ext>
            </a:extLst>
          </p:cNvPr>
          <p:cNvSpPr txBox="1"/>
          <p:nvPr/>
        </p:nvSpPr>
        <p:spPr>
          <a:xfrm>
            <a:off x="850119" y="3008286"/>
            <a:ext cx="6807981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43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ENTIDADE PROMOTORA</a:t>
            </a:r>
            <a:r>
              <a:rPr lang="pt-PT" sz="43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da-DK" sz="4400" dirty="0"/>
              <a:t>Crowe Advisory PT</a:t>
            </a:r>
            <a:endParaRPr lang="x-none" sz="43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53138-7059-DA51-A5B8-BB34F49304A9}"/>
              </a:ext>
            </a:extLst>
          </p:cNvPr>
          <p:cNvSpPr txBox="1"/>
          <p:nvPr/>
        </p:nvSpPr>
        <p:spPr>
          <a:xfrm>
            <a:off x="788472" y="5246586"/>
            <a:ext cx="9269928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3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DESCRIÇÃO DO PROJETO</a:t>
            </a:r>
          </a:p>
          <a:p>
            <a:r>
              <a:rPr lang="pt-PT" sz="1400" dirty="0"/>
              <a:t>Internacionalização da Crowe Advisory PT através dos meios digitais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B6FA56-1597-F446-5C17-7A8A988C8930}"/>
              </a:ext>
            </a:extLst>
          </p:cNvPr>
          <p:cNvSpPr txBox="1"/>
          <p:nvPr/>
        </p:nvSpPr>
        <p:spPr>
          <a:xfrm>
            <a:off x="749445" y="6971108"/>
            <a:ext cx="9347982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43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OBJETIVOS</a:t>
            </a:r>
            <a:r>
              <a:rPr lang="en-GB" sz="43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pt-PT" sz="1400" b="0" i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system-ui"/>
              </a:rPr>
              <a:t>Concretização </a:t>
            </a:r>
            <a:r>
              <a:rPr lang="pt-PT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system-ui"/>
              </a:rPr>
              <a:t>de estratégias de internacionalização digital baseadas na implementação de tecnologias e processos associados às tecnologias digitais que configurem ajustamentos ao modelo de negócio internacional, anulando barreiras geográficas e introduzindo alterações na relação com o cliente.</a:t>
            </a:r>
            <a:endParaRPr lang="x-none" sz="14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5699BF-744E-E375-1992-1057EA663225}"/>
              </a:ext>
            </a:extLst>
          </p:cNvPr>
          <p:cNvSpPr txBox="1"/>
          <p:nvPr/>
        </p:nvSpPr>
        <p:spPr>
          <a:xfrm>
            <a:off x="850862" y="9162439"/>
            <a:ext cx="85471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3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INVESTIMENTO: </a:t>
            </a:r>
            <a:r>
              <a:rPr lang="pt-PT" sz="3200" dirty="0"/>
              <a:t>24.909€</a:t>
            </a:r>
            <a:endParaRPr lang="x-none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A1CCB4-B0A5-55F6-8409-D38562435CEF}"/>
              </a:ext>
            </a:extLst>
          </p:cNvPr>
          <p:cNvSpPr txBox="1"/>
          <p:nvPr/>
        </p:nvSpPr>
        <p:spPr>
          <a:xfrm>
            <a:off x="11564681" y="3008286"/>
            <a:ext cx="10754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Para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poder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alterar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powerpoint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deverá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usar a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fonte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“Roboto”, </a:t>
            </a:r>
          </a:p>
        </p:txBody>
      </p:sp>
      <p:pic>
        <p:nvPicPr>
          <p:cNvPr id="1026" name="Picture 2" descr="C:\Users\sserra\Downloads\LOGOS_MATERIAIS_EDITAVEIS_v11_2024_ (1)\LOGOS_MATERIAIS_EDITAVEIS_v11_2024_\LOGOTIPOS\BARRA_LOGOS\png\BARRA_LOGOS-C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45" y="13098474"/>
            <a:ext cx="9117688" cy="13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875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304</TotalTime>
  <Words>75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Roboto</vt:lpstr>
      <vt:lpstr>system-ui</vt:lpstr>
      <vt:lpstr>Office Theme 2013 - 2022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Sara Fernandes</cp:lastModifiedBy>
  <cp:revision>25</cp:revision>
  <cp:lastPrinted>2023-01-04T17:25:44Z</cp:lastPrinted>
  <dcterms:created xsi:type="dcterms:W3CDTF">2023-01-04T14:38:01Z</dcterms:created>
  <dcterms:modified xsi:type="dcterms:W3CDTF">2024-07-15T10:18:50Z</dcterms:modified>
</cp:coreProperties>
</file>